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0" r:id="rId5"/>
    <p:sldId id="259" r:id="rId6"/>
    <p:sldId id="258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96" y="-2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674A8-9F26-4EB2-A42C-F8484B593611}" type="datetimeFigureOut">
              <a:rPr lang="fr-FR" smtClean="0"/>
              <a:t>09/05/2019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6B31F-339C-4624-912A-1F2A6E79BD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4597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674A8-9F26-4EB2-A42C-F8484B593611}" type="datetimeFigureOut">
              <a:rPr lang="fr-FR" smtClean="0"/>
              <a:t>09/05/2019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6B31F-339C-4624-912A-1F2A6E79BD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0456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674A8-9F26-4EB2-A42C-F8484B593611}" type="datetimeFigureOut">
              <a:rPr lang="fr-FR" smtClean="0"/>
              <a:t>09/05/2019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6B31F-339C-4624-912A-1F2A6E79BD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9430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674A8-9F26-4EB2-A42C-F8484B593611}" type="datetimeFigureOut">
              <a:rPr lang="fr-FR" smtClean="0"/>
              <a:t>09/05/2019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6B31F-339C-4624-912A-1F2A6E79BD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310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674A8-9F26-4EB2-A42C-F8484B593611}" type="datetimeFigureOut">
              <a:rPr lang="fr-FR" smtClean="0"/>
              <a:t>09/05/2019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6B31F-339C-4624-912A-1F2A6E79BD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8210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674A8-9F26-4EB2-A42C-F8484B593611}" type="datetimeFigureOut">
              <a:rPr lang="fr-FR" smtClean="0"/>
              <a:t>09/05/2019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6B31F-339C-4624-912A-1F2A6E79BD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8827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674A8-9F26-4EB2-A42C-F8484B593611}" type="datetimeFigureOut">
              <a:rPr lang="fr-FR" smtClean="0"/>
              <a:t>09/05/2019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6B31F-339C-4624-912A-1F2A6E79BD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8922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674A8-9F26-4EB2-A42C-F8484B593611}" type="datetimeFigureOut">
              <a:rPr lang="fr-FR" smtClean="0"/>
              <a:t>09/05/2019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6B31F-339C-4624-912A-1F2A6E79BD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3453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674A8-9F26-4EB2-A42C-F8484B593611}" type="datetimeFigureOut">
              <a:rPr lang="fr-FR" smtClean="0"/>
              <a:t>09/05/2019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6B31F-339C-4624-912A-1F2A6E79BD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8177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674A8-9F26-4EB2-A42C-F8484B593611}" type="datetimeFigureOut">
              <a:rPr lang="fr-FR" smtClean="0"/>
              <a:t>09/05/2019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6B31F-339C-4624-912A-1F2A6E79BD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8497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674A8-9F26-4EB2-A42C-F8484B593611}" type="datetimeFigureOut">
              <a:rPr lang="fr-FR" smtClean="0"/>
              <a:t>09/05/2019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6B31F-339C-4624-912A-1F2A6E79BD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2103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674A8-9F26-4EB2-A42C-F8484B593611}" type="datetimeFigureOut">
              <a:rPr lang="fr-FR" smtClean="0"/>
              <a:t>09/05/2019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6B31F-339C-4624-912A-1F2A6E79BD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872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2yVPoL8xVSI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ducation.francetv.fr/matiere/actualite/premiere/video/les-reseaux-sociaux-un-danger-pour-la-democratie" TargetMode="External"/><Relationship Id="rId2" Type="http://schemas.openxmlformats.org/officeDocument/2006/relationships/hyperlink" Target="https://education.francetv.fr/matiere/education-aux-medias/seconde/video/donnees-personnelles-et-reseaux-sociau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txBody>
          <a:bodyPr/>
          <a:lstStyle/>
          <a:p>
            <a:r>
              <a:rPr lang="fr-FR" dirty="0" smtClean="0"/>
              <a:t>Réseaux sociaux</a:t>
            </a:r>
            <a:endParaRPr lang="fr-F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834" y="2060848"/>
            <a:ext cx="8748464" cy="3171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121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Séance 1 : Introduction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fr-FR" dirty="0" smtClean="0"/>
              <a:t>demander aux élèves ce qu’est un réseau social?</a:t>
            </a:r>
          </a:p>
          <a:p>
            <a:pPr>
              <a:buFont typeface="Symbol"/>
              <a:buChar char="Þ"/>
            </a:pPr>
            <a:r>
              <a:rPr lang="fr-FR" dirty="0" smtClean="0"/>
              <a:t>Distinguer réseau social et réseau social numérique, on définit le réseau en choisissant ce que signifie « être en relation avec »</a:t>
            </a:r>
          </a:p>
          <a:p>
            <a:r>
              <a:rPr lang="fr-FR" dirty="0"/>
              <a:t>Expérience de Milgram et petit monde</a:t>
            </a:r>
          </a:p>
          <a:p>
            <a:pPr marL="0" indent="0">
              <a:buNone/>
            </a:pPr>
            <a:r>
              <a:rPr lang="fr-FR" sz="2000" dirty="0">
                <a:hlinkClick r:id="rId2"/>
              </a:rPr>
              <a:t>https://</a:t>
            </a:r>
            <a:r>
              <a:rPr lang="fr-FR" sz="2000" dirty="0" smtClean="0">
                <a:hlinkClick r:id="rId2"/>
              </a:rPr>
              <a:t>www.youtube.com/watch?v=2yVPoL8xVSI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146754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90" y="1052736"/>
            <a:ext cx="8825786" cy="4986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2090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fr-FR" dirty="0" smtClean="0"/>
              <a:t>Un réseau non numérique rigolo</a:t>
            </a:r>
            <a:endParaRPr lang="fr-F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025" y="1620044"/>
            <a:ext cx="7219950" cy="448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9989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Activités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Recherches/exposés sur les réseaux existants ou activité « réseaux existants »</a:t>
            </a:r>
          </a:p>
          <a:p>
            <a:r>
              <a:rPr lang="fr-FR" dirty="0" smtClean="0"/>
              <a:t>Modélisation par des graphes</a:t>
            </a:r>
          </a:p>
          <a:p>
            <a:r>
              <a:rPr lang="fr-FR" dirty="0" smtClean="0"/>
              <a:t>Comment les réseaux sociaux gagnent de l’argent?</a:t>
            </a:r>
          </a:p>
          <a:p>
            <a:r>
              <a:rPr lang="fr-FR" dirty="0" smtClean="0"/>
              <a:t>Plus législatif…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76313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FDVT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fr-FR" b="1" dirty="0"/>
              <a:t>Module complémentaire </a:t>
            </a:r>
            <a:r>
              <a:rPr lang="fr-FR" b="1" dirty="0" smtClean="0"/>
              <a:t>FDVT </a:t>
            </a:r>
            <a:r>
              <a:rPr lang="fr-FR" b="1" dirty="0"/>
              <a:t>(Facebook Data </a:t>
            </a:r>
            <a:r>
              <a:rPr lang="fr-FR" b="1" dirty="0" err="1"/>
              <a:t>Valuation</a:t>
            </a:r>
            <a:r>
              <a:rPr lang="fr-FR" b="1" dirty="0"/>
              <a:t> </a:t>
            </a:r>
            <a:r>
              <a:rPr lang="fr-FR" b="1" dirty="0" err="1"/>
              <a:t>Tool</a:t>
            </a:r>
            <a:r>
              <a:rPr lang="fr-FR" b="1" dirty="0"/>
              <a:t>)</a:t>
            </a:r>
            <a:r>
              <a:rPr lang="fr-FR" dirty="0"/>
              <a:t> </a:t>
            </a:r>
            <a:r>
              <a:rPr lang="fr-FR" dirty="0" smtClean="0"/>
              <a:t>pour navigateur Chrome</a:t>
            </a:r>
          </a:p>
          <a:p>
            <a:pPr marL="0" indent="0">
              <a:buNone/>
            </a:pPr>
            <a:r>
              <a:rPr lang="fr-FR" dirty="0" smtClean="0"/>
              <a:t>A faire installer au préalable par quelques élèves (volontaires) sur leurs profils Facebook ?</a:t>
            </a:r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238445"/>
            <a:ext cx="8385178" cy="3590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0810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D’autres vidéos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fr-FR" dirty="0" smtClean="0"/>
              <a:t>Sur les revenus/identité numérique/données</a:t>
            </a:r>
          </a:p>
          <a:p>
            <a:pPr marL="0" indent="0">
              <a:buNone/>
            </a:pPr>
            <a:r>
              <a:rPr lang="fr-FR" sz="2200" dirty="0" smtClean="0">
                <a:hlinkClick r:id="rId2"/>
              </a:rPr>
              <a:t>https://education.francetv.fr/matiere/education-aux-medias/seconde/video/donnees-personnelles-et-reseaux-sociaux</a:t>
            </a:r>
            <a:endParaRPr lang="fr-FR" sz="2200" dirty="0"/>
          </a:p>
          <a:p>
            <a:r>
              <a:rPr lang="fr-FR" dirty="0" smtClean="0"/>
              <a:t>Sur le côté « enfermement »</a:t>
            </a:r>
          </a:p>
          <a:p>
            <a:pPr marL="0" indent="0">
              <a:buNone/>
            </a:pPr>
            <a:r>
              <a:rPr lang="fr-FR" sz="2000" dirty="0" smtClean="0">
                <a:hlinkClick r:id="rId3"/>
              </a:rPr>
              <a:t>https://education.francetv.fr/matiere/actualite/premiere/video/les-reseaux-sociaux-un-danger-pour-la-democratie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53261991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89</Words>
  <Application>Microsoft Office PowerPoint</Application>
  <PresentationFormat>Affichage à l'écran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Réseaux sociaux</vt:lpstr>
      <vt:lpstr>Séance 1 : Introduction</vt:lpstr>
      <vt:lpstr>Présentation PowerPoint</vt:lpstr>
      <vt:lpstr>Un réseau non numérique rigolo</vt:lpstr>
      <vt:lpstr>Activités</vt:lpstr>
      <vt:lpstr>FDVT</vt:lpstr>
      <vt:lpstr>D’autres vidéos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Réseaux sociaux</dc:title>
  <dc:creator>Angé</dc:creator>
  <cp:lastModifiedBy>Angé</cp:lastModifiedBy>
  <cp:revision>9</cp:revision>
  <dcterms:created xsi:type="dcterms:W3CDTF">2019-05-06T13:03:08Z</dcterms:created>
  <dcterms:modified xsi:type="dcterms:W3CDTF">2019-05-09T08:15:46Z</dcterms:modified>
</cp:coreProperties>
</file>